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4" r:id="rId4"/>
    <p:sldId id="283" r:id="rId5"/>
    <p:sldId id="264" r:id="rId6"/>
    <p:sldId id="265" r:id="rId7"/>
    <p:sldId id="258" r:id="rId8"/>
    <p:sldId id="259" r:id="rId9"/>
    <p:sldId id="260" r:id="rId10"/>
    <p:sldId id="261" r:id="rId11"/>
    <p:sldId id="284" r:id="rId12"/>
    <p:sldId id="270" r:id="rId13"/>
    <p:sldId id="268" r:id="rId14"/>
    <p:sldId id="266" r:id="rId15"/>
    <p:sldId id="269" r:id="rId16"/>
    <p:sldId id="285" r:id="rId17"/>
    <p:sldId id="262" r:id="rId18"/>
    <p:sldId id="267" r:id="rId19"/>
    <p:sldId id="263" r:id="rId20"/>
    <p:sldId id="286" r:id="rId21"/>
    <p:sldId id="273" r:id="rId22"/>
    <p:sldId id="280" r:id="rId23"/>
    <p:sldId id="290" r:id="rId24"/>
    <p:sldId id="272" r:id="rId25"/>
    <p:sldId id="271" r:id="rId26"/>
    <p:sldId id="276" r:id="rId27"/>
    <p:sldId id="275" r:id="rId28"/>
    <p:sldId id="279" r:id="rId29"/>
    <p:sldId id="281" r:id="rId30"/>
    <p:sldId id="295" r:id="rId31"/>
    <p:sldId id="274" r:id="rId32"/>
    <p:sldId id="291" r:id="rId33"/>
    <p:sldId id="292" r:id="rId34"/>
    <p:sldId id="293" r:id="rId35"/>
    <p:sldId id="282" r:id="rId36"/>
    <p:sldId id="287" r:id="rId37"/>
    <p:sldId id="288" r:id="rId38"/>
    <p:sldId id="28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system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popint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8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8.png"/><Relationship Id="rId7" Type="http://schemas.openxmlformats.org/officeDocument/2006/relationships/image" Target="../media/image1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30.xml"/><Relationship Id="rId7" Type="http://schemas.openxmlformats.org/officeDocument/2006/relationships/slide" Target="slide34.xml"/><Relationship Id="rId12" Type="http://schemas.openxmlformats.org/officeDocument/2006/relationships/image" Target="../media/image82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11" Type="http://schemas.openxmlformats.org/officeDocument/2006/relationships/slide" Target="slide36.xml"/><Relationship Id="rId5" Type="http://schemas.openxmlformats.org/officeDocument/2006/relationships/slide" Target="slide32.xml"/><Relationship Id="rId10" Type="http://schemas.openxmlformats.org/officeDocument/2006/relationships/slide" Target="slide35.xml"/><Relationship Id="rId4" Type="http://schemas.openxmlformats.org/officeDocument/2006/relationships/slide" Target="slide31.xml"/><Relationship Id="rId9" Type="http://schemas.openxmlformats.org/officeDocument/2006/relationships/slide" Target="slide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260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8" y="4266018"/>
            <a:ext cx="4437501" cy="66206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5614082" y="4114505"/>
            <a:ext cx="1596861" cy="1101094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69B7F-14CD-177D-F3FE-AF06136FDF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000" b="53102"/>
          <a:stretch/>
        </p:blipFill>
        <p:spPr>
          <a:xfrm>
            <a:off x="6251050" y="2437253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047E5-55B7-E753-53B1-C32A0F00F1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7071" b="30015"/>
          <a:stretch/>
        </p:blipFill>
        <p:spPr>
          <a:xfrm>
            <a:off x="769049" y="1692539"/>
            <a:ext cx="5057086" cy="7691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AE1D8A-9071-0E75-41E9-DB4D2F059E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6657"/>
          <a:stretch/>
        </p:blipFill>
        <p:spPr>
          <a:xfrm>
            <a:off x="6254267" y="1662669"/>
            <a:ext cx="4964439" cy="769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5860134" y="2741042"/>
            <a:ext cx="2886094" cy="16619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6462389" y="3434780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7043897" y="3483940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9145578" y="4741393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3473" y="4755583"/>
            <a:ext cx="564822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Model system for studying protein aggregates (e.g. neurofilaments)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72460" y="3566796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3473" y="2301178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6129004" y="4443469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E05730-B437-7789-55EC-F1E42CDA4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6638" y="3862055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MDE block copolymer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7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0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0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7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38" y="148133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25340"/>
            <a:ext cx="994203" cy="5729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19" y="3031774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730" y="4284492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311" y="5684244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govern single particle distributions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83832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01001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60" y="254644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3082</TotalTime>
  <Words>1339</Words>
  <Application>Microsoft Office PowerPoint</Application>
  <PresentationFormat>Widescreen</PresentationFormat>
  <Paragraphs>331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Summary</vt:lpstr>
      <vt:lpstr>Acknowledgements</vt:lpstr>
      <vt:lpstr>SI: Table of Contents</vt:lpstr>
      <vt:lpstr>References</vt:lpstr>
      <vt:lpstr>SCFT Build-up — SCF Eqns, cont.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145</cp:revision>
  <dcterms:created xsi:type="dcterms:W3CDTF">2022-03-28T18:43:16Z</dcterms:created>
  <dcterms:modified xsi:type="dcterms:W3CDTF">2022-08-27T03:05:34Z</dcterms:modified>
</cp:coreProperties>
</file>